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8310DE-9B19-4CD1-B7D2-22FDD2A616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tx1"/>
                </a:solidFill>
              </a:rPr>
              <a:t>Style</a:t>
            </a:r>
            <a:r>
              <a:rPr lang="pt-BR" dirty="0">
                <a:solidFill>
                  <a:schemeClr val="tx1"/>
                </a:solidFill>
              </a:rPr>
              <a:t> Man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390BC8-F84C-4434-93D5-F9CF03BC79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Homem de estilo</a:t>
            </a:r>
          </a:p>
        </p:txBody>
      </p:sp>
    </p:spTree>
    <p:extLst>
      <p:ext uri="{BB962C8B-B14F-4D97-AF65-F5344CB8AC3E}">
        <p14:creationId xmlns:p14="http://schemas.microsoft.com/office/powerpoint/2010/main" val="239997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920547-42AD-4689-BD40-1798C5F5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Linguagens de Programação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6FE48E-3E45-4B91-B044-6AE1D7149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CSS</a:t>
            </a:r>
          </a:p>
          <a:p>
            <a:r>
              <a:rPr lang="pt-BR" dirty="0" err="1"/>
              <a:t>JavaScript</a:t>
            </a:r>
            <a:endParaRPr lang="pt-BR" dirty="0"/>
          </a:p>
          <a:p>
            <a:r>
              <a:rPr lang="pt-BR" dirty="0" err="1"/>
              <a:t>Sass</a:t>
            </a:r>
            <a:endParaRPr lang="pt-BR" dirty="0"/>
          </a:p>
          <a:p>
            <a:r>
              <a:rPr lang="pt-BR" dirty="0"/>
              <a:t>PHP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626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0E41A5F-8225-4B50-AE4B-A8778197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501" y="-58723"/>
            <a:ext cx="12437264" cy="692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56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813F6C5-EEFE-4DE8-9EA6-EEE607081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235" y="-92279"/>
            <a:ext cx="12356052" cy="695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1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B60122-B6E9-4945-BEDB-8803009CF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112" y="-73928"/>
            <a:ext cx="12390540" cy="696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48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B484A662-0422-4514-BB60-4B016993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723" y="-69209"/>
            <a:ext cx="12373761" cy="692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563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D368AC-3CEB-44EA-9A1F-099D5BEBF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3928"/>
            <a:ext cx="12323428" cy="693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42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EF210FF-E2BD-4773-9000-A21CD19DC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42613"/>
            <a:ext cx="12356983" cy="700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8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A9FFA-C820-4DA3-BE87-1E5C04E867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Obrigado!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086713-FAAF-4AE8-A9A3-A861AC49BE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Marcos/Matheus</a:t>
            </a:r>
          </a:p>
        </p:txBody>
      </p:sp>
    </p:spTree>
    <p:extLst>
      <p:ext uri="{BB962C8B-B14F-4D97-AF65-F5344CB8AC3E}">
        <p14:creationId xmlns:p14="http://schemas.microsoft.com/office/powerpoint/2010/main" val="1577243715"/>
      </p:ext>
    </p:extLst>
  </p:cSld>
  <p:clrMapOvr>
    <a:masterClrMapping/>
  </p:clrMapOvr>
</p:sld>
</file>

<file path=ppt/theme/theme1.xml><?xml version="1.0" encoding="utf-8"?>
<a:theme xmlns:a="http://schemas.openxmlformats.org/drawingml/2006/main" name="Cortar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Cortar</Template>
  <TotalTime>22</TotalTime>
  <Words>17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1" baseType="lpstr">
      <vt:lpstr>Franklin Gothic Book</vt:lpstr>
      <vt:lpstr>Cortar</vt:lpstr>
      <vt:lpstr>Style Man</vt:lpstr>
      <vt:lpstr>Linguagens de Programação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Man</dc:title>
  <dc:creator>Gabriel 090</dc:creator>
  <cp:lastModifiedBy>Gabriel 090</cp:lastModifiedBy>
  <cp:revision>3</cp:revision>
  <dcterms:created xsi:type="dcterms:W3CDTF">2022-09-29T13:23:20Z</dcterms:created>
  <dcterms:modified xsi:type="dcterms:W3CDTF">2022-09-29T13:53:48Z</dcterms:modified>
</cp:coreProperties>
</file>